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70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53374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447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453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668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101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617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5939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365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7272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1847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7057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F324E-470A-4FE1-B011-860C93B52611}" type="datetimeFigureOut">
              <a:rPr lang="en-ZA" smtClean="0"/>
              <a:t>2013/02/12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5AF88-383E-4672-81DC-34C79C01730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947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10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CORPORATE GIFTS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DERMATOLOGY / SKIN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8837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MEDICAL SCALE &amp; RULER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060848"/>
            <a:ext cx="3429000" cy="3365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76872"/>
            <a:ext cx="2016224" cy="224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2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ANTIBACTERIAL SOAP LEAVES</a:t>
            </a:r>
            <a:endParaRPr lang="en-ZA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78" y="1628800"/>
            <a:ext cx="2506377" cy="2075871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953382"/>
            <a:ext cx="2592288" cy="21103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066" y="1844824"/>
            <a:ext cx="2276450" cy="19884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221088"/>
            <a:ext cx="2016224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86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ANTIBACTERIAL HAND SANITISERS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2492474" cy="2130301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812737"/>
            <a:ext cx="1412924" cy="167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293096"/>
            <a:ext cx="2016224" cy="1512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447292"/>
            <a:ext cx="2023095" cy="2016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684796"/>
            <a:ext cx="1844402" cy="203223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340768"/>
            <a:ext cx="1591047" cy="2016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6095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FACIAL OIL ABSORBENT BLOTTING PAPER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052736"/>
            <a:ext cx="2536676" cy="231245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04864"/>
            <a:ext cx="2592288" cy="2032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520788"/>
            <a:ext cx="2852514" cy="1844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322" y="4149081"/>
            <a:ext cx="2608684" cy="22334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149080"/>
            <a:ext cx="2506377" cy="196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64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LIP BALM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645024"/>
            <a:ext cx="2132434" cy="177452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462971"/>
            <a:ext cx="2880320" cy="2542093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9080"/>
            <a:ext cx="216024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07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SUNSCREEN &amp; ANTIBACTERIAL WIPES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412776"/>
            <a:ext cx="2132434" cy="24225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61" y="1294802"/>
            <a:ext cx="1744588" cy="27363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286345"/>
            <a:ext cx="1875211" cy="201622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416" y="4005064"/>
            <a:ext cx="211264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260275"/>
            <a:ext cx="2667000" cy="1619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60" y="4509120"/>
            <a:ext cx="2023095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90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BMI CALCULATOR</a:t>
            </a:r>
            <a:endParaRPr lang="en-ZA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08160"/>
            <a:ext cx="2880320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555859"/>
              </p:ext>
            </p:extLst>
          </p:nvPr>
        </p:nvGraphicFramePr>
        <p:xfrm>
          <a:off x="5093933" y="1968537"/>
          <a:ext cx="3672552" cy="2623263"/>
        </p:xfrm>
        <a:graphic>
          <a:graphicData uri="http://schemas.openxmlformats.org/drawingml/2006/table">
            <a:tbl>
              <a:tblPr/>
              <a:tblGrid>
                <a:gridCol w="1184740"/>
                <a:gridCol w="2487812"/>
              </a:tblGrid>
              <a:tr h="3731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Model</a:t>
                      </a:r>
                      <a:endParaRPr kumimoji="0" lang="zh-CN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MF0360</a:t>
                      </a:r>
                      <a:endParaRPr kumimoji="0" lang="zh-CN" alt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5924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Product Name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Round BMI Tape Measure 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nstantia" pitchFamily="18" charset="0"/>
                        <a:ea typeface="宋体" charset="-122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9114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Description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Large logo area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 Useful tool for modern people to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   assess personal fat status                                       </a:t>
                      </a:r>
                      <a:endParaRPr kumimoji="0" lang="en-US" altLang="zh-CN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31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Material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ABS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BCB"/>
                    </a:solidFill>
                  </a:tcPr>
                </a:tc>
              </a:tr>
              <a:tr h="3731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宋体" charset="-122"/>
                          <a:cs typeface="Arial" charset="0"/>
                        </a:rPr>
                        <a:t>Size</a:t>
                      </a:r>
                      <a:endParaRPr kumimoji="0" lang="zh-CN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itchFamily="18" charset="0"/>
                          <a:ea typeface="宋体" charset="-122"/>
                        </a:rPr>
                        <a:t>7.1*7.1*2.1cm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Arial" charset="0"/>
                        <a:ea typeface="宋体" charset="-122"/>
                        <a:cs typeface="Arial" charset="0"/>
                      </a:endParaRPr>
                    </a:p>
                  </a:txBody>
                  <a:tcPr marL="90011" marR="90011" marT="38407" marB="3840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2" descr="C:\Users\Administrator\Desktop\图片4.ti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71282">
            <a:off x="1950522" y="2945268"/>
            <a:ext cx="318135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535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smtClean="0"/>
              <a:t>ANATOMICAL </a:t>
            </a:r>
            <a:r>
              <a:rPr lang="en-ZA" dirty="0" smtClean="0"/>
              <a:t>MODELS OF THE SKIN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800"/>
            <a:ext cx="2386583" cy="238509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772816"/>
            <a:ext cx="19050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21088"/>
            <a:ext cx="2232248" cy="22886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340768"/>
            <a:ext cx="2209428" cy="28803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795" y="4221088"/>
            <a:ext cx="238125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41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61</Words>
  <Application>Microsoft Office PowerPoint</Application>
  <PresentationFormat>On-screen Show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CORPORATE GIFTS</vt:lpstr>
      <vt:lpstr>MEDICAL SCALE &amp; RULER</vt:lpstr>
      <vt:lpstr>ANTIBACTERIAL SOAP LEAVES</vt:lpstr>
      <vt:lpstr>ANTIBACTERIAL HAND SANITISERS</vt:lpstr>
      <vt:lpstr>FACIAL OIL ABSORBENT BLOTTING PAPER</vt:lpstr>
      <vt:lpstr>LIP BALM</vt:lpstr>
      <vt:lpstr>SUNSCREEN &amp; ANTIBACTERIAL WIPES</vt:lpstr>
      <vt:lpstr>BMI CALCULATOR</vt:lpstr>
      <vt:lpstr>ANATOMICAL MODELS OF THE SKIN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GIFTS</dc:title>
  <dc:creator>Vanesse</dc:creator>
  <cp:lastModifiedBy>Vanesse</cp:lastModifiedBy>
  <cp:revision>16</cp:revision>
  <dcterms:created xsi:type="dcterms:W3CDTF">2013-02-07T18:18:57Z</dcterms:created>
  <dcterms:modified xsi:type="dcterms:W3CDTF">2013-02-12T11:24:35Z</dcterms:modified>
</cp:coreProperties>
</file>