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6" r:id="rId16"/>
    <p:sldId id="27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730AA7-D19B-462D-BCB9-2E79AFAD14C0}" type="datetimeFigureOut">
              <a:rPr lang="en-ZA" smtClean="0"/>
              <a:t>2013/02/12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478F2-7EC8-4517-9D1F-E135F2AC5C0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32204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A478F2-7EC8-4517-9D1F-E135F2AC5C0D}" type="slidenum">
              <a:rPr lang="en-ZA" smtClean="0"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45214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C2B0F-DC5F-41FA-A474-72A12CB9E9F3}" type="datetimeFigureOut">
              <a:rPr lang="en-ZA" smtClean="0"/>
              <a:t>2013/02/12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ECEFC-CD48-46DC-B0BB-B2DB3C66D43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57816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C2B0F-DC5F-41FA-A474-72A12CB9E9F3}" type="datetimeFigureOut">
              <a:rPr lang="en-ZA" smtClean="0"/>
              <a:t>2013/02/12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ECEFC-CD48-46DC-B0BB-B2DB3C66D43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34393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C2B0F-DC5F-41FA-A474-72A12CB9E9F3}" type="datetimeFigureOut">
              <a:rPr lang="en-ZA" smtClean="0"/>
              <a:t>2013/02/12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ECEFC-CD48-46DC-B0BB-B2DB3C66D43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18672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C2B0F-DC5F-41FA-A474-72A12CB9E9F3}" type="datetimeFigureOut">
              <a:rPr lang="en-ZA" smtClean="0"/>
              <a:t>2013/02/12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ECEFC-CD48-46DC-B0BB-B2DB3C66D43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89669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C2B0F-DC5F-41FA-A474-72A12CB9E9F3}" type="datetimeFigureOut">
              <a:rPr lang="en-ZA" smtClean="0"/>
              <a:t>2013/02/12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ECEFC-CD48-46DC-B0BB-B2DB3C66D43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76998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C2B0F-DC5F-41FA-A474-72A12CB9E9F3}" type="datetimeFigureOut">
              <a:rPr lang="en-ZA" smtClean="0"/>
              <a:t>2013/02/12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ECEFC-CD48-46DC-B0BB-B2DB3C66D43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19177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C2B0F-DC5F-41FA-A474-72A12CB9E9F3}" type="datetimeFigureOut">
              <a:rPr lang="en-ZA" smtClean="0"/>
              <a:t>2013/02/12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ECEFC-CD48-46DC-B0BB-B2DB3C66D43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26398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C2B0F-DC5F-41FA-A474-72A12CB9E9F3}" type="datetimeFigureOut">
              <a:rPr lang="en-ZA" smtClean="0"/>
              <a:t>2013/02/12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ECEFC-CD48-46DC-B0BB-B2DB3C66D43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50230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C2B0F-DC5F-41FA-A474-72A12CB9E9F3}" type="datetimeFigureOut">
              <a:rPr lang="en-ZA" smtClean="0"/>
              <a:t>2013/02/12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ECEFC-CD48-46DC-B0BB-B2DB3C66D43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06493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C2B0F-DC5F-41FA-A474-72A12CB9E9F3}" type="datetimeFigureOut">
              <a:rPr lang="en-ZA" smtClean="0"/>
              <a:t>2013/02/12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ECEFC-CD48-46DC-B0BB-B2DB3C66D43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30798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C2B0F-DC5F-41FA-A474-72A12CB9E9F3}" type="datetimeFigureOut">
              <a:rPr lang="en-ZA" smtClean="0"/>
              <a:t>2013/02/12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ECEFC-CD48-46DC-B0BB-B2DB3C66D43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47281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C2B0F-DC5F-41FA-A474-72A12CB9E9F3}" type="datetimeFigureOut">
              <a:rPr lang="en-ZA" smtClean="0"/>
              <a:t>2013/02/12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ECEFC-CD48-46DC-B0BB-B2DB3C66D43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42242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CORPORATE  GIFTS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 smtClean="0"/>
              <a:t>FOOT  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33509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FOOT SHAPE ERASER &amp; SHARPENER &amp; PAPERCLIPS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348880"/>
            <a:ext cx="3096344" cy="2016225"/>
          </a:xfr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789040"/>
            <a:ext cx="3456384" cy="2215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5433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FOOT HIGHLIGHTER &amp; PEN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9562"/>
            <a:ext cx="1691680" cy="214312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321025"/>
            <a:ext cx="1924145" cy="23484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4248581"/>
            <a:ext cx="2520280" cy="1953369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365104"/>
            <a:ext cx="2527300" cy="196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Content Placeholder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679538"/>
            <a:ext cx="2320652" cy="2109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560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FOOT CALCULATOR &amp; PAPERCLIPS</a:t>
            </a:r>
            <a:endParaRPr lang="en-Z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72816"/>
            <a:ext cx="2376264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429000"/>
            <a:ext cx="3476104" cy="247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627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FOOT MASSAGERS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708920"/>
            <a:ext cx="2348458" cy="1592411"/>
          </a:xfr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44824"/>
            <a:ext cx="2409056" cy="18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013176"/>
            <a:ext cx="1728192" cy="1415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791274"/>
            <a:ext cx="2808312" cy="16373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328" y="1844824"/>
            <a:ext cx="2794000" cy="2239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760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FOOT NAIL FILES &amp; FOOT NOTE PADS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4581128"/>
            <a:ext cx="2232248" cy="210462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96752"/>
            <a:ext cx="2808312" cy="30963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770817"/>
            <a:ext cx="2564482" cy="162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239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FOOT PUMIC STONES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839814"/>
            <a:ext cx="2564482" cy="2165250"/>
          </a:xfr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23899"/>
            <a:ext cx="2232248" cy="2325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629" y="4293096"/>
            <a:ext cx="2160240" cy="215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293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FOOT USB’S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92" y="1844824"/>
            <a:ext cx="2881858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453208"/>
            <a:ext cx="2952328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8513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KEYRING BOTTLE OPENERS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9"/>
            <a:ext cx="2479956" cy="1711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908" y="4079780"/>
            <a:ext cx="2838226" cy="1975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6258" y="1785964"/>
            <a:ext cx="2612876" cy="177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043088"/>
            <a:ext cx="2781300" cy="212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873151"/>
            <a:ext cx="1800200" cy="189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210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FOOT HOT WATER BOTTLES &amp; WARMERS 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654473"/>
            <a:ext cx="3284562" cy="2422599"/>
          </a:xfr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717032"/>
            <a:ext cx="1944216" cy="1833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6038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FOOT GEL HEAT PACKS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636912"/>
            <a:ext cx="1988418" cy="227858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988840"/>
            <a:ext cx="1944216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192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FOOT PROMOTIONAL RADIO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420888"/>
            <a:ext cx="2833464" cy="2808312"/>
          </a:xfrm>
        </p:spPr>
      </p:pic>
    </p:spTree>
    <p:extLst>
      <p:ext uri="{BB962C8B-B14F-4D97-AF65-F5344CB8AC3E}">
        <p14:creationId xmlns:p14="http://schemas.microsoft.com/office/powerpoint/2010/main" val="1286945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FOOT STRESS RELIEVER &amp; BATH MAT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253371"/>
            <a:ext cx="3810000" cy="2933700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72816"/>
            <a:ext cx="2232248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very soft foot shape bath ma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56" y="3861048"/>
            <a:ext cx="259228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6168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ANTIBACTERIAL FOOT SANATISER &amp; SPRAY</a:t>
            </a:r>
            <a:endParaRPr lang="en-ZA" dirty="0"/>
          </a:p>
        </p:txBody>
      </p:sp>
      <p:pic>
        <p:nvPicPr>
          <p:cNvPr id="1026" name="Picture 2" descr="C:\Users\Vanesse\Documents\Michele\Rowena\foot_fresh_spray.summ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72816"/>
            <a:ext cx="2276450" cy="199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207" y="2420888"/>
            <a:ext cx="2448272" cy="23206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314" y="4502858"/>
            <a:ext cx="2023095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2869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DESKTOP GIFTS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776"/>
            <a:ext cx="3168650" cy="385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表格 7"/>
          <p:cNvGraphicFramePr>
            <a:graphicFrameLocks noGrp="1"/>
          </p:cNvGraphicFramePr>
          <p:nvPr/>
        </p:nvGraphicFramePr>
        <p:xfrm>
          <a:off x="4881563" y="1628775"/>
          <a:ext cx="4040187" cy="2924175"/>
        </p:xfrm>
        <a:graphic>
          <a:graphicData uri="http://schemas.openxmlformats.org/drawingml/2006/table">
            <a:tbl>
              <a:tblPr/>
              <a:tblGrid>
                <a:gridCol w="1303337"/>
                <a:gridCol w="2736850"/>
              </a:tblGrid>
              <a:tr h="415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  <a:ea typeface="宋体" charset="-122"/>
                        </a:rPr>
                        <a:t>Model</a:t>
                      </a:r>
                      <a:endParaRPr kumimoji="0" lang="zh-CN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宋体" charset="-122"/>
                        <a:cs typeface="Arial" charset="0"/>
                      </a:endParaRPr>
                    </a:p>
                  </a:txBody>
                  <a:tcPr marL="90011" marR="90011" marT="38407" marB="3840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  <a:ea typeface="宋体" charset="-122"/>
                        </a:rPr>
                        <a:t>MF0360</a:t>
                      </a:r>
                      <a:endParaRPr kumimoji="0" lang="zh-CN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宋体" charset="-122"/>
                        <a:cs typeface="Arial" charset="0"/>
                      </a:endParaRPr>
                    </a:p>
                  </a:txBody>
                  <a:tcPr marL="90011" marR="90011" marT="38407" marB="3840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  <a:ea typeface="宋体" charset="-122"/>
                        </a:rPr>
                        <a:t>Product Name</a:t>
                      </a:r>
                      <a:endParaRPr kumimoji="0" lang="zh-CN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宋体" charset="-122"/>
                        <a:cs typeface="Arial" charset="0"/>
                      </a:endParaRPr>
                    </a:p>
                  </a:txBody>
                  <a:tcPr marL="90011" marR="90011" marT="38407" marB="3840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  <a:ea typeface="宋体" charset="-122"/>
                        </a:rPr>
                        <a:t>Round BMI Tape Measure </a:t>
                      </a:r>
                      <a:endParaRPr kumimoji="0" lang="zh-CN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tantia" pitchFamily="18" charset="0"/>
                        <a:ea typeface="宋体" charset="-122"/>
                      </a:endParaRPr>
                    </a:p>
                  </a:txBody>
                  <a:tcPr marL="90011" marR="90011" marT="38407" marB="3840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  <a:ea typeface="宋体" charset="-122"/>
                        </a:rPr>
                        <a:t>Description</a:t>
                      </a:r>
                      <a:endParaRPr kumimoji="0" lang="zh-CN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宋体" charset="-122"/>
                        <a:cs typeface="Arial" charset="0"/>
                      </a:endParaRPr>
                    </a:p>
                  </a:txBody>
                  <a:tcPr marL="90011" marR="90011" marT="38407" marB="3840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  <a:ea typeface="宋体" charset="-122"/>
                        </a:rPr>
                        <a:t>Large logo area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  <a:ea typeface="宋体" charset="-122"/>
                        </a:rPr>
                        <a:t> Useful tool for modern people to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  <a:ea typeface="宋体" charset="-122"/>
                        </a:rPr>
                        <a:t>   assess personal fat status                                       </a:t>
                      </a:r>
                      <a:endParaRPr kumimoji="0" lang="en-US" altLang="zh-CN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  <a:ea typeface="宋体" charset="-122"/>
                        <a:cs typeface="Arial" charset="0"/>
                      </a:endParaRPr>
                    </a:p>
                  </a:txBody>
                  <a:tcPr marL="90011" marR="90011" marT="38407" marB="3840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  <a:ea typeface="宋体" charset="-122"/>
                        </a:rPr>
                        <a:t>Material</a:t>
                      </a:r>
                      <a:endParaRPr kumimoji="0" lang="zh-CN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宋体" charset="-122"/>
                        <a:cs typeface="Arial" charset="0"/>
                      </a:endParaRPr>
                    </a:p>
                  </a:txBody>
                  <a:tcPr marL="90011" marR="90011" marT="38407" marB="3840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  <a:ea typeface="宋体" charset="-122"/>
                        </a:rPr>
                        <a:t>ABS</a:t>
                      </a:r>
                      <a:endParaRPr kumimoji="0" lang="zh-CN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宋体" charset="-122"/>
                        <a:cs typeface="Arial" charset="0"/>
                      </a:endParaRPr>
                    </a:p>
                  </a:txBody>
                  <a:tcPr marL="90011" marR="90011" marT="38407" marB="3840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Size</a:t>
                      </a:r>
                      <a:endParaRPr kumimoji="0" lang="zh-CN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宋体" charset="-122"/>
                        <a:cs typeface="Arial" charset="0"/>
                      </a:endParaRPr>
                    </a:p>
                  </a:txBody>
                  <a:tcPr marL="90011" marR="90011" marT="38407" marB="3840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  <a:ea typeface="宋体" charset="-122"/>
                        </a:rPr>
                        <a:t>7.1*7.1*2.1cm</a:t>
                      </a:r>
                      <a:endParaRPr kumimoji="0" lang="zh-CN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  <a:ea typeface="宋体" charset="-122"/>
                        <a:cs typeface="Arial" charset="0"/>
                      </a:endParaRPr>
                    </a:p>
                  </a:txBody>
                  <a:tcPr marL="90011" marR="90011" marT="38407" marB="3840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  <p:pic>
        <p:nvPicPr>
          <p:cNvPr id="8" name="Picture 2" descr="C:\Users\Administrator\Desktop\图片4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71282">
            <a:off x="2454579" y="3301829"/>
            <a:ext cx="3181350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2624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ANATOMICAL MODEL OF THE FOOT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60" y="1355167"/>
            <a:ext cx="3338736" cy="2252638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225081"/>
            <a:ext cx="2857500" cy="19526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509120"/>
            <a:ext cx="1905000" cy="1905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052736"/>
            <a:ext cx="2857500" cy="2857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3772644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077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95</Words>
  <Application>Microsoft Office PowerPoint</Application>
  <PresentationFormat>On-screen Show (4:3)</PresentationFormat>
  <Paragraphs>30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CORPORATE  GIFTS</vt:lpstr>
      <vt:lpstr>FOOT SHAPE ERASER &amp; SHARPENER &amp; PAPERCLIPS</vt:lpstr>
      <vt:lpstr>FOOT HIGHLIGHTER &amp; PEN</vt:lpstr>
      <vt:lpstr>FOOT CALCULATOR &amp; PAPERCLIPS</vt:lpstr>
      <vt:lpstr>FOOT MASSAGERS</vt:lpstr>
      <vt:lpstr>FOOT NAIL FILES &amp; FOOT NOTE PADS</vt:lpstr>
      <vt:lpstr>FOOT PUMIC STONES</vt:lpstr>
      <vt:lpstr>FOOT USB’S</vt:lpstr>
      <vt:lpstr>KEYRING BOTTLE OPENERS</vt:lpstr>
      <vt:lpstr>FOOT HOT WATER BOTTLES &amp; WARMERS </vt:lpstr>
      <vt:lpstr>FOOT GEL HEAT PACKS</vt:lpstr>
      <vt:lpstr>FOOT PROMOTIONAL RADIO</vt:lpstr>
      <vt:lpstr>FOOT STRESS RELIEVER &amp; BATH MAT</vt:lpstr>
      <vt:lpstr>ANTIBACTERIAL FOOT SANATISER &amp; SPRAY</vt:lpstr>
      <vt:lpstr>DESKTOP GIFTS</vt:lpstr>
      <vt:lpstr>ANATOMICAL MODEL OF THE FOOT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 GIFTS</dc:title>
  <dc:creator>Vanesse</dc:creator>
  <cp:lastModifiedBy>Vanesse</cp:lastModifiedBy>
  <cp:revision>17</cp:revision>
  <dcterms:created xsi:type="dcterms:W3CDTF">2013-02-07T12:29:26Z</dcterms:created>
  <dcterms:modified xsi:type="dcterms:W3CDTF">2013-02-12T10:07:34Z</dcterms:modified>
</cp:coreProperties>
</file>