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4" autoAdjust="0"/>
    <p:restoredTop sz="94660"/>
  </p:normalViewPr>
  <p:slideViewPr>
    <p:cSldViewPr>
      <p:cViewPr varScale="1">
        <p:scale>
          <a:sx n="51" d="100"/>
          <a:sy n="51" d="100"/>
        </p:scale>
        <p:origin x="-3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98BF5-A3E6-419C-B13B-543AC779A270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5F44A-00C4-4046-8F3A-FCD41C7425D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708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F44A-00C4-4046-8F3A-FCD41C7425D9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053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E7177C0-5570-4402-9659-47044BF12803}" type="datetimeFigureOut">
              <a:rPr lang="en-ZA" smtClean="0"/>
              <a:t>2013/04/05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5CDF893-1A0D-4687-A112-43BB2EAF7C75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MEDICAL </a:t>
            </a:r>
            <a:r>
              <a:rPr lang="en-ZA" dirty="0" smtClean="0"/>
              <a:t>GIFTS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ZA" sz="9600" dirty="0" smtClean="0"/>
              <a:t>PAIN</a:t>
            </a:r>
            <a:endParaRPr lang="en-ZA" sz="9600" dirty="0"/>
          </a:p>
        </p:txBody>
      </p:sp>
    </p:spTree>
    <p:extLst>
      <p:ext uri="{BB962C8B-B14F-4D97-AF65-F5344CB8AC3E}">
        <p14:creationId xmlns:p14="http://schemas.microsoft.com/office/powerpoint/2010/main" val="130773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PAIN SCALE RULERS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1296145" cy="32773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74" y="1124744"/>
            <a:ext cx="2422857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032285"/>
            <a:ext cx="5364088" cy="1512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21" y="1484784"/>
            <a:ext cx="109537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4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PAIN SCALE RULERS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912" y="1100138"/>
            <a:ext cx="5524401" cy="35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HOT &amp; COLD GEL REUSABLE PACKS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96752"/>
            <a:ext cx="3043783" cy="26642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09064"/>
            <a:ext cx="7620000" cy="32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63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ZA" dirty="0" smtClean="0"/>
              <a:t>PATELLA REFLEX HAMMERS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1656184" cy="21602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1712962" cy="22486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81500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912" y="4221088"/>
            <a:ext cx="24098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5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 MASSAGERS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2143125" cy="21431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66701"/>
            <a:ext cx="2495550" cy="22105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69621"/>
            <a:ext cx="21812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484784"/>
            <a:ext cx="2124075" cy="21526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0" y="3477245"/>
            <a:ext cx="3175000" cy="317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46962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5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MASSAGERS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8760"/>
            <a:ext cx="3735859" cy="32296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556792"/>
            <a:ext cx="2390775" cy="1914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005064"/>
            <a:ext cx="2143125" cy="2143125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952" y="41490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7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HOT WATERBOTTLE &amp; HEAT PACKS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6" y="2060848"/>
            <a:ext cx="2362200" cy="19335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72816"/>
            <a:ext cx="2956173" cy="2304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4" y="4731271"/>
            <a:ext cx="2524125" cy="1819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10" y="5012317"/>
            <a:ext cx="2466975" cy="1857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20888"/>
            <a:ext cx="2238375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1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STRESS RELIEVERS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00200"/>
            <a:ext cx="6840760" cy="4997152"/>
          </a:xfrm>
        </p:spPr>
      </p:pic>
    </p:spTree>
    <p:extLst>
      <p:ext uri="{BB962C8B-B14F-4D97-AF65-F5344CB8AC3E}">
        <p14:creationId xmlns:p14="http://schemas.microsoft.com/office/powerpoint/2010/main" val="402605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HOT &amp; COLD PACKS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7"/>
            <a:ext cx="1368152" cy="2015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7" y="4797152"/>
            <a:ext cx="1690797" cy="16561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22" y="2056160"/>
            <a:ext cx="1498468" cy="141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72816"/>
            <a:ext cx="123825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81" y="1401415"/>
            <a:ext cx="20574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81" y="4077072"/>
            <a:ext cx="1430571" cy="2376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857" y="3834990"/>
            <a:ext cx="1506852" cy="263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4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MASSAGE PILLOWS</a:t>
            </a:r>
            <a:endParaRPr lang="en-ZA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35" y="1100138"/>
            <a:ext cx="5987154" cy="3579812"/>
          </a:xfrm>
        </p:spPr>
      </p:pic>
    </p:spTree>
    <p:extLst>
      <p:ext uri="{BB962C8B-B14F-4D97-AF65-F5344CB8AC3E}">
        <p14:creationId xmlns:p14="http://schemas.microsoft.com/office/powerpoint/2010/main" val="262828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MASSAGE PILLOWS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79" y="1100138"/>
            <a:ext cx="6935667" cy="3579812"/>
          </a:xfrm>
        </p:spPr>
      </p:pic>
    </p:spTree>
    <p:extLst>
      <p:ext uri="{BB962C8B-B14F-4D97-AF65-F5344CB8AC3E}">
        <p14:creationId xmlns:p14="http://schemas.microsoft.com/office/powerpoint/2010/main" val="3931404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MASSAGE PILLOWS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024" y="1100138"/>
            <a:ext cx="4774176" cy="3579812"/>
          </a:xfrm>
        </p:spPr>
      </p:pic>
    </p:spTree>
    <p:extLst>
      <p:ext uri="{BB962C8B-B14F-4D97-AF65-F5344CB8AC3E}">
        <p14:creationId xmlns:p14="http://schemas.microsoft.com/office/powerpoint/2010/main" val="1379349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MASSAGE PILLOWS</a:t>
            </a:r>
            <a:endParaRPr lang="en-ZA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218307"/>
            <a:ext cx="2304256" cy="465896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757400"/>
            <a:ext cx="3240360" cy="19442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221088"/>
            <a:ext cx="3635896" cy="217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29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 MASSAGERS</a:t>
            </a:r>
            <a:endParaRPr lang="en-Z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62" y="1178935"/>
            <a:ext cx="2442931" cy="245878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04692"/>
            <a:ext cx="1512168" cy="18886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12" y="3573017"/>
            <a:ext cx="2688535" cy="2752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29" y="1556792"/>
            <a:ext cx="3600400" cy="16561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89040"/>
            <a:ext cx="259228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62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PAIN STIMULATORS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98" y="4005064"/>
            <a:ext cx="2176636" cy="21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484784"/>
            <a:ext cx="2448272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221088"/>
            <a:ext cx="2470373" cy="2229408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84" y="1160016"/>
            <a:ext cx="27813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873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92</TotalTime>
  <Words>45</Words>
  <Application>Microsoft Office PowerPoint</Application>
  <PresentationFormat>On-screen Show (4:3)</PresentationFormat>
  <Paragraphs>18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MEDICAL GIFTS</vt:lpstr>
      <vt:lpstr>PAIN SCALE RULERS</vt:lpstr>
      <vt:lpstr>PAIN SCALE RULERS</vt:lpstr>
      <vt:lpstr>HOT &amp; COLD GEL REUSABLE PACKS</vt:lpstr>
      <vt:lpstr>PATELLA REFLEX HAMMERS</vt:lpstr>
      <vt:lpstr> MASSAGERS</vt:lpstr>
      <vt:lpstr>MASSAGERS</vt:lpstr>
      <vt:lpstr>HOT WATERBOTTLE &amp; HEAT PACKS</vt:lpstr>
      <vt:lpstr>STRESS RELIEVERS</vt:lpstr>
      <vt:lpstr>HOT &amp; COLD PACKS</vt:lpstr>
      <vt:lpstr>MASSAGE PILLOWS</vt:lpstr>
      <vt:lpstr>MASSAGE PILLOWS</vt:lpstr>
      <vt:lpstr>MASSAGE PILLOWS</vt:lpstr>
      <vt:lpstr>MASSAGE PILLOWS</vt:lpstr>
      <vt:lpstr> MASSAGERS</vt:lpstr>
      <vt:lpstr>PAIN STIMULATORS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</dc:title>
  <dc:creator>Vanesse</dc:creator>
  <cp:lastModifiedBy>Vanesse</cp:lastModifiedBy>
  <cp:revision>12</cp:revision>
  <dcterms:created xsi:type="dcterms:W3CDTF">2013-02-21T12:45:35Z</dcterms:created>
  <dcterms:modified xsi:type="dcterms:W3CDTF">2013-04-05T11:30:28Z</dcterms:modified>
</cp:coreProperties>
</file>