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1" r:id="rId4"/>
    <p:sldId id="290" r:id="rId5"/>
    <p:sldId id="263" r:id="rId6"/>
    <p:sldId id="258" r:id="rId7"/>
    <p:sldId id="260" r:id="rId8"/>
    <p:sldId id="265" r:id="rId9"/>
    <p:sldId id="266" r:id="rId10"/>
    <p:sldId id="268" r:id="rId11"/>
    <p:sldId id="269" r:id="rId12"/>
    <p:sldId id="270" r:id="rId13"/>
    <p:sldId id="271" r:id="rId14"/>
    <p:sldId id="289" r:id="rId15"/>
    <p:sldId id="274" r:id="rId16"/>
    <p:sldId id="275" r:id="rId17"/>
    <p:sldId id="276" r:id="rId18"/>
    <p:sldId id="278" r:id="rId19"/>
    <p:sldId id="279" r:id="rId20"/>
    <p:sldId id="282" r:id="rId21"/>
    <p:sldId id="281" r:id="rId22"/>
    <p:sldId id="280" r:id="rId23"/>
    <p:sldId id="283" r:id="rId24"/>
    <p:sldId id="284" r:id="rId25"/>
    <p:sldId id="286" r:id="rId26"/>
    <p:sldId id="287" r:id="rId27"/>
    <p:sldId id="28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76" d="100"/>
          <a:sy n="76" d="100"/>
        </p:scale>
        <p:origin x="-1200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1CE37-F517-4FE8-AA91-3175CBEDEE3D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37BFB-D896-45A6-A469-7E9950D3B0F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6475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137BFB-D896-45A6-A469-7E9950D3B0FA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5629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137BFB-D896-45A6-A469-7E9950D3B0FA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9981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7307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02963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1961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0828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827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2287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5406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0125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2115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1132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431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BC280-089F-4AF7-96D6-AE29270C22C7}" type="datetimeFigureOut">
              <a:rPr lang="en-ZA" smtClean="0"/>
              <a:t>2013/03/07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A64C9-51CE-48DA-96C6-BE2FF4384B5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0960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Relationship Id="rId9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13" Type="http://schemas.openxmlformats.org/officeDocument/2006/relationships/image" Target="../media/image67.pn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12" Type="http://schemas.openxmlformats.org/officeDocument/2006/relationships/image" Target="../media/image66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11" Type="http://schemas.openxmlformats.org/officeDocument/2006/relationships/image" Target="../media/image65.jpg"/><Relationship Id="rId5" Type="http://schemas.openxmlformats.org/officeDocument/2006/relationships/image" Target="../media/image59.jpg"/><Relationship Id="rId10" Type="http://schemas.openxmlformats.org/officeDocument/2006/relationships/image" Target="../media/image64.jpg"/><Relationship Id="rId4" Type="http://schemas.openxmlformats.org/officeDocument/2006/relationships/image" Target="../media/image58.jpg"/><Relationship Id="rId9" Type="http://schemas.openxmlformats.org/officeDocument/2006/relationships/image" Target="../media/image63.jpg"/><Relationship Id="rId1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69.png"/><Relationship Id="rId7" Type="http://schemas.openxmlformats.org/officeDocument/2006/relationships/image" Target="../media/image7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g"/><Relationship Id="rId3" Type="http://schemas.openxmlformats.org/officeDocument/2006/relationships/image" Target="../media/image76.jpg"/><Relationship Id="rId7" Type="http://schemas.openxmlformats.org/officeDocument/2006/relationships/image" Target="../media/image80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CORPORATE GIFTS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TOOTH SHAPE ITEMS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5599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TIMERS</a:t>
            </a:r>
            <a:endParaRPr lang="en-ZA" dirty="0"/>
          </a:p>
        </p:txBody>
      </p:sp>
      <p:pic>
        <p:nvPicPr>
          <p:cNvPr id="4" name="Content Placeholder 3" descr="120seconds tooth timer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343620"/>
            <a:ext cx="1800200" cy="1644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35467"/>
            <a:ext cx="1838325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889" y="1227410"/>
            <a:ext cx="1619250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959" y="4149080"/>
            <a:ext cx="149542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ttp://i00.i.aliimg.com/photo/v0/233046674/Tooth_Brushing_Plastic_Sand_Timer_3_Minutes.summ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149080"/>
            <a:ext cx="1924050" cy="1761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849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DISPOSABLE COFFEE CUP </a:t>
            </a:r>
            <a:r>
              <a:rPr lang="en-ZA" dirty="0" smtClean="0"/>
              <a:t>&amp;</a:t>
            </a:r>
            <a:endParaRPr lang="en-ZA" dirty="0"/>
          </a:p>
        </p:txBody>
      </p:sp>
      <p:pic>
        <p:nvPicPr>
          <p:cNvPr id="6" name="Content Placeholder 5" descr="http://4.bp.blogspot.com/_g2lSH-0OGkA/S_Zfme6GUGI/AAAAAAAAABE/B6f3d8bdxI0/s320/colgate+cup+black+copy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72816"/>
            <a:ext cx="2152650" cy="30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397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TOOTHSHAPE ASHTRAYS &amp; TOOTHSHAPE SAVINGS BOX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861048"/>
            <a:ext cx="1728192" cy="21766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69856"/>
            <a:ext cx="1944216" cy="2138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88840"/>
            <a:ext cx="1800200" cy="20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TOOTHBRUSH HOLDERS</a:t>
            </a:r>
            <a:endParaRPr lang="en-ZA" dirty="0"/>
          </a:p>
        </p:txBody>
      </p:sp>
      <p:pic>
        <p:nvPicPr>
          <p:cNvPr id="4" name="Content Placeholder 3" descr="free shipping 6pcs/lot Tooth Cavity Shape Toothbrush Shaving Razor Holder Seat Creative items(China (Mainland)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35490"/>
            <a:ext cx="2688580" cy="2576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Vanesse\Documents\Colgate\Tooth Brush Holder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72816"/>
            <a:ext cx="2520280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870370"/>
            <a:ext cx="2376264" cy="2631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2160240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88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SHAPE PU STRESS RELIEVERS</a:t>
            </a:r>
            <a:endParaRPr lang="en-ZA" dirty="0"/>
          </a:p>
        </p:txBody>
      </p:sp>
      <p:pic>
        <p:nvPicPr>
          <p:cNvPr id="4" name="Content Placeholder 3" descr="http://www.stress-balls.co.uk/assets/medical/medical2/780-teeth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2448272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images.promotionsonly.com.au/thumbnail/tooth-stress-reliever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983" y="1484784"/>
            <a:ext cx="1752004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upload.web-wholesale.com/products/Stress_Ball/Anti_Stress_Toy/2011-03-31/0a6d0831f51b9992b7be8d061d8520f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09120"/>
            <a:ext cx="2520280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pu teeth ball(polyurethane)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93096"/>
            <a:ext cx="1962150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765" y="4293095"/>
            <a:ext cx="1607291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765" y="1497593"/>
            <a:ext cx="1655812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6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TOOTHPASTE HIGHLIGHTERS, PENS &amp; PENHOLDERS </a:t>
            </a:r>
            <a:endParaRPr lang="en-ZA" dirty="0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7241"/>
            <a:ext cx="1944216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980728"/>
            <a:ext cx="1424533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34849"/>
            <a:ext cx="981985" cy="3172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221088"/>
            <a:ext cx="2448272" cy="23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412776"/>
            <a:ext cx="97725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95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SHAPE BEANIES &amp; SQUEEZER</a:t>
            </a:r>
            <a:endParaRPr lang="en-Z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1152128" cy="2671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00808"/>
            <a:ext cx="288032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00808"/>
            <a:ext cx="136815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840" y="3850251"/>
            <a:ext cx="1935560" cy="23150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93096"/>
            <a:ext cx="2448272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PERSPEX TOOTH &amp;NAME CARD HOLDER</a:t>
            </a:r>
            <a:endParaRPr lang="en-Z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2880320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055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&amp; TUBE SHAPE USB FLASHDRIVES</a:t>
            </a:r>
            <a:endParaRPr lang="en-Z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2304256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706" y="1628800"/>
            <a:ext cx="2160240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ttp://newimg.globalmarket.com/PicLib/908/2464908/prod/9_1334633528082_l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349" y="4797152"/>
            <a:ext cx="1835739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92" y="4293096"/>
            <a:ext cx="893068" cy="20125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93096"/>
            <a:ext cx="1118989" cy="22322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456" y="1772816"/>
            <a:ext cx="1149568" cy="18722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356992"/>
            <a:ext cx="1137642" cy="23762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116" y="2996952"/>
            <a:ext cx="1112700" cy="18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SHAPE PAPER CLIP HOLDER &amp; MEMO PEGS</a:t>
            </a:r>
            <a:endParaRPr lang="en-ZA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97988"/>
            <a:ext cx="1649112" cy="1955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51" y="4355243"/>
            <a:ext cx="1900874" cy="181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11" y="4153910"/>
            <a:ext cx="1916410" cy="20175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97988"/>
            <a:ext cx="1800200" cy="1955017"/>
          </a:xfrm>
          <a:prstGeom prst="rect">
            <a:avLst/>
          </a:prstGeom>
        </p:spPr>
      </p:pic>
      <p:pic>
        <p:nvPicPr>
          <p:cNvPr id="19" name="Content Placeholder 18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5" y="4254531"/>
            <a:ext cx="2304256" cy="1847850"/>
          </a:xfrm>
        </p:spPr>
      </p:pic>
    </p:spTree>
    <p:extLst>
      <p:ext uri="{BB962C8B-B14F-4D97-AF65-F5344CB8AC3E}">
        <p14:creationId xmlns:p14="http://schemas.microsoft.com/office/powerpoint/2010/main" val="199903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SHAPE TOOTHPIC HOLDER, TOOTH BOX, CANDLE HOLDER, MOBILE HOLDER</a:t>
            </a:r>
            <a:endParaRPr lang="en-ZA" dirty="0"/>
          </a:p>
        </p:txBody>
      </p:sp>
      <p:pic>
        <p:nvPicPr>
          <p:cNvPr id="8" name="Content Placeholder 7" descr="C:\Users\Vanesse\Documents\Colgate\Tooth Shape Toothpick Holder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2592288" cy="158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709" y="1979876"/>
            <a:ext cx="2143125" cy="19070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741859"/>
            <a:ext cx="2143125" cy="16159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09" y="2142326"/>
            <a:ext cx="1872208" cy="1744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892" y="4385167"/>
            <a:ext cx="1508200" cy="1872208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033239"/>
            <a:ext cx="216024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70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SHAPE HAND HELD MIRROR &amp; SUNGLASSES</a:t>
            </a:r>
            <a:endParaRPr lang="en-Z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028" y="4365104"/>
            <a:ext cx="1440160" cy="231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635412"/>
            <a:ext cx="1530276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7" y="4729050"/>
            <a:ext cx="2376725" cy="14563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520427"/>
            <a:ext cx="1440160" cy="1873604"/>
          </a:xfrm>
          <a:prstGeom prst="rect">
            <a:avLst/>
          </a:prstGeom>
        </p:spPr>
      </p:pic>
      <p:pic>
        <p:nvPicPr>
          <p:cNvPr id="8" name="Picture 7" descr="http://static2.promopeddler.com/prodimgs/6080000/6082552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72774"/>
            <a:ext cx="2016224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Content Placeholder 5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35412"/>
            <a:ext cx="2016685" cy="1721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494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TOOTH KEYRINGS &amp; LED LIGHTS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84" y="3278488"/>
            <a:ext cx="895350" cy="167258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484784"/>
            <a:ext cx="1273581" cy="15184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42" y="1484784"/>
            <a:ext cx="1560098" cy="1584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703" y="1654068"/>
            <a:ext cx="1368152" cy="1440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494388" y="5283600"/>
            <a:ext cx="1396118" cy="14852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220072" y="3556852"/>
            <a:ext cx="1396118" cy="14852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6832054" y="3461276"/>
            <a:ext cx="1700386" cy="130700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285732" y="1556531"/>
            <a:ext cx="1289566" cy="12243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574" y="3389793"/>
            <a:ext cx="1176205" cy="16005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257762"/>
            <a:ext cx="952500" cy="1260993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534" y="5517232"/>
            <a:ext cx="1254894" cy="114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223676"/>
            <a:ext cx="1345589" cy="122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99" y="3212976"/>
            <a:ext cx="1262299" cy="1086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99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CHATTER TEETH</a:t>
            </a:r>
            <a:endParaRPr lang="en-Z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2160240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484784"/>
            <a:ext cx="2143844" cy="15656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60" y="4165016"/>
            <a:ext cx="1931639" cy="17817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005064"/>
            <a:ext cx="1855812" cy="18070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988840"/>
            <a:ext cx="1928589" cy="15285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165016"/>
            <a:ext cx="1800200" cy="183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37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TOOTH SHAPE WALL CLOCKS</a:t>
            </a:r>
            <a:endParaRPr lang="en-Z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772816"/>
            <a:ext cx="1512168" cy="172819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470764"/>
            <a:ext cx="1512168" cy="1742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757711"/>
            <a:ext cx="1440160" cy="16535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70764"/>
            <a:ext cx="1584176" cy="17422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3672830"/>
            <a:ext cx="1656184" cy="20604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869160"/>
            <a:ext cx="1728192" cy="1728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293096"/>
            <a:ext cx="1504553" cy="184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77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SHAPE COFFEE </a:t>
            </a:r>
            <a:r>
              <a:rPr lang="en-ZA" dirty="0" smtClean="0"/>
              <a:t>MUGS &amp; DISPOSABLE CUPS</a:t>
            </a:r>
            <a:endParaRPr lang="en-Z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700809"/>
            <a:ext cx="2952328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772816"/>
            <a:ext cx="1800200" cy="183963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077" y="1700808"/>
            <a:ext cx="3269355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5" descr="http://4.bp.blogspot.com/_g2lSH-0OGkA/S_Zfme6GUGI/AAAAAAAAABE/B6f3d8bdxI0/s320/colgate+cup+black+copy.jpg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309" y="4149080"/>
            <a:ext cx="1835277" cy="2355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280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TOOTH SHAPE DENTAL FLOSS</a:t>
            </a:r>
            <a:endParaRPr lang="en-ZA" dirty="0"/>
          </a:p>
        </p:txBody>
      </p:sp>
      <p:pic>
        <p:nvPicPr>
          <p:cNvPr id="5" name="Content Placeholder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666" y="2901022"/>
            <a:ext cx="2066667" cy="1924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536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SHAPE RESTICK NOTES &amp; TOOTH ERASER</a:t>
            </a:r>
            <a:endParaRPr lang="en-Z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1428600"/>
            <a:ext cx="2088233" cy="1966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1656184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12776"/>
            <a:ext cx="2088232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69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SHAPE TINS FILLED WITH MINTS</a:t>
            </a:r>
            <a:endParaRPr lang="en-ZA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254" y="2879054"/>
            <a:ext cx="3263492" cy="196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17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TOOTH SHAPE COMPRESSED T-SHIRT OR HAND TOWEL</a:t>
            </a:r>
            <a:endParaRPr lang="en-Z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48880"/>
            <a:ext cx="2952328" cy="2547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68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TOOTH SHAPE DESK ITEMS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/>
          <a:lstStyle/>
          <a:p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2055490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17032"/>
            <a:ext cx="227989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16832"/>
            <a:ext cx="2468364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85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TOOTH SHAPE DESK ITEMS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1944216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17999"/>
            <a:ext cx="2016224" cy="218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060847"/>
            <a:ext cx="1728192" cy="2304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TOOTH SHAPE DESK ITEMS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27041"/>
            <a:ext cx="2160240" cy="21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73016"/>
            <a:ext cx="1968500" cy="21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27041"/>
            <a:ext cx="2019300" cy="21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929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TOTH SHAPE DESK ITEMS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208823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645024"/>
            <a:ext cx="1568435" cy="226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2204864"/>
            <a:ext cx="223224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60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TOOTH SHAPE DESK ITEMS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87600"/>
            <a:ext cx="1728192" cy="2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64730"/>
            <a:ext cx="1854200" cy="2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64730"/>
            <a:ext cx="2592288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5374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ANATOMICAL TEETH MODELS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2736304" cy="2081808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33075"/>
            <a:ext cx="2792958" cy="199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33056"/>
            <a:ext cx="3201741" cy="222083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65104"/>
            <a:ext cx="3077567" cy="2272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998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141</Words>
  <Application>Microsoft Office PowerPoint</Application>
  <PresentationFormat>On-screen Show (4:3)</PresentationFormat>
  <Paragraphs>30</Paragraphs>
  <Slides>27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CORPORATE GIFTS</vt:lpstr>
      <vt:lpstr>TIMERS</vt:lpstr>
      <vt:lpstr>DISPOSABLE COFFEE CUP &amp;</vt:lpstr>
      <vt:lpstr>TOOTHSHAPE ASHTRAYS &amp; TOOTHSHAPE SAVINGS BOX</vt:lpstr>
      <vt:lpstr>TOOTHBRUSH HOLDERS</vt:lpstr>
      <vt:lpstr>TOOTH SHAPE PU STRESS RELIEVERS</vt:lpstr>
      <vt:lpstr>TOOTHPASTE HIGHLIGHTERS, PENS &amp; PENHOLDERS </vt:lpstr>
      <vt:lpstr>TOOTH SHAPE BEANIES &amp; SQUEEZER</vt:lpstr>
      <vt:lpstr>PERSPEX TOOTH &amp;NAME CARD HOLDER</vt:lpstr>
      <vt:lpstr>TOOTH &amp; TUBE SHAPE USB FLASHDRIVES</vt:lpstr>
      <vt:lpstr>TOOTH SHAPE PAPER CLIP HOLDER &amp; MEMO PEGS</vt:lpstr>
      <vt:lpstr>TOOTH SHAPE TOOTHPIC HOLDER, TOOTH BOX, CANDLE HOLDER, MOBILE HOLDER</vt:lpstr>
      <vt:lpstr>TOOTH SHAPE HAND HELD MIRROR &amp; SUNGLASSES</vt:lpstr>
      <vt:lpstr>TOOTH KEYRINGS &amp; LED LIGHTS</vt:lpstr>
      <vt:lpstr>CHATTER TEETH</vt:lpstr>
      <vt:lpstr>TOOTH SHAPE WALL CLOCKS</vt:lpstr>
      <vt:lpstr>TOOTH SHAPE COFFEE MUGS &amp; DISPOSABLE CUPS</vt:lpstr>
      <vt:lpstr>TOOTH SHAPE DENTAL FLOSS</vt:lpstr>
      <vt:lpstr>TOOTH SHAPE RESTICK NOTES &amp; TOOTH ERASER</vt:lpstr>
      <vt:lpstr>TOOTH SHAPE TINS FILLED WITH MINTS</vt:lpstr>
      <vt:lpstr>TOOTH SHAPE COMPRESSED T-SHIRT OR HAND TOWEL</vt:lpstr>
      <vt:lpstr>TOOTH SHAPE DESK ITEMS</vt:lpstr>
      <vt:lpstr>TOOTH SHAPE DESK ITEMS</vt:lpstr>
      <vt:lpstr>TOOTH SHAPE DESK ITEMS</vt:lpstr>
      <vt:lpstr>TOTH SHAPE DESK ITEMS</vt:lpstr>
      <vt:lpstr>TOOTH SHAPE DESK ITEMS</vt:lpstr>
      <vt:lpstr>ANATOMICAL TEETH MODELS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IDS HEALTH</dc:title>
  <dc:creator>Vanesse</dc:creator>
  <cp:lastModifiedBy>Vanesse</cp:lastModifiedBy>
  <cp:revision>31</cp:revision>
  <dcterms:created xsi:type="dcterms:W3CDTF">2013-01-21T08:10:59Z</dcterms:created>
  <dcterms:modified xsi:type="dcterms:W3CDTF">2013-03-07T20:44:13Z</dcterms:modified>
</cp:coreProperties>
</file>