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  <p:sldId id="264" r:id="rId12"/>
    <p:sldId id="265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50996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788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097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914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8687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4841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94901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90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0871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5433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200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D2BE1-E33C-41BF-A105-A238DB2D713B}" type="datetimeFigureOut">
              <a:rPr lang="en-ZA" smtClean="0"/>
              <a:t>2013/02/14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6AF7F-285F-4A2C-9E15-8A3F918128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799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PREGNANCY 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3095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CONTRACEPTIVE MODEL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924944"/>
            <a:ext cx="2276450" cy="1656184"/>
          </a:xfrm>
        </p:spPr>
      </p:pic>
    </p:spTree>
    <p:extLst>
      <p:ext uri="{BB962C8B-B14F-4D97-AF65-F5344CB8AC3E}">
        <p14:creationId xmlns:p14="http://schemas.microsoft.com/office/powerpoint/2010/main" val="1317270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GESTATION MODEL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780928"/>
            <a:ext cx="2852514" cy="2226766"/>
          </a:xfrm>
        </p:spPr>
      </p:pic>
    </p:spTree>
    <p:extLst>
      <p:ext uri="{BB962C8B-B14F-4D97-AF65-F5344CB8AC3E}">
        <p14:creationId xmlns:p14="http://schemas.microsoft.com/office/powerpoint/2010/main" val="3087650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PREGNANCY MODEL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25" y="2434431"/>
            <a:ext cx="2571750" cy="2857500"/>
          </a:xfrm>
        </p:spPr>
      </p:pic>
    </p:spTree>
    <p:extLst>
      <p:ext uri="{BB962C8B-B14F-4D97-AF65-F5344CB8AC3E}">
        <p14:creationId xmlns:p14="http://schemas.microsoft.com/office/powerpoint/2010/main" val="269647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MATERNITY TRAINING MODEL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80928"/>
            <a:ext cx="3140546" cy="2160240"/>
          </a:xfrm>
        </p:spPr>
      </p:pic>
    </p:spTree>
    <p:extLst>
      <p:ext uri="{BB962C8B-B14F-4D97-AF65-F5344CB8AC3E}">
        <p14:creationId xmlns:p14="http://schemas.microsoft.com/office/powerpoint/2010/main" val="173408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GESTATION MODEL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348880"/>
            <a:ext cx="4752528" cy="3141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85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PREGNANCY WHEELS &amp; CALENDARS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1902941" cy="1800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23746"/>
            <a:ext cx="2826990" cy="273630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060848"/>
            <a:ext cx="230425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614591"/>
            <a:ext cx="2002831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42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DIET PLANNERS 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47165"/>
            <a:ext cx="2476500" cy="20859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47165"/>
            <a:ext cx="2143125" cy="213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005064"/>
            <a:ext cx="2515453" cy="202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4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PREGNANCY CUSHIONS &amp; BELTS</a:t>
            </a:r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04864"/>
            <a:ext cx="1530846" cy="2520280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492896"/>
            <a:ext cx="1772394" cy="1728192"/>
          </a:xfr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844824"/>
            <a:ext cx="1800200" cy="19606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975040"/>
            <a:ext cx="1512168" cy="145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59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WALL CHARTS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2664296" cy="39604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284984"/>
            <a:ext cx="2320652" cy="28961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24744"/>
            <a:ext cx="270008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06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CHILDBIRTH SKILLS TRAINING MODEL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24944"/>
            <a:ext cx="3068538" cy="2039317"/>
          </a:xfrm>
        </p:spPr>
      </p:pic>
    </p:spTree>
    <p:extLst>
      <p:ext uri="{BB962C8B-B14F-4D97-AF65-F5344CB8AC3E}">
        <p14:creationId xmlns:p14="http://schemas.microsoft.com/office/powerpoint/2010/main" val="2692871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ULTRASOUND MACHINES</a:t>
            </a:r>
            <a:endParaRPr lang="en-ZA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2592288" cy="2305422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30425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77072"/>
            <a:ext cx="2238350" cy="2046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085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BOOKLETS – BROCHURES – ATLAS – WALL CHARTS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ZA" dirty="0" smtClean="0"/>
              <a:t>A4 &amp; A5 16-32 page Booklets - Various Topics On Pregnancy</a:t>
            </a:r>
          </a:p>
          <a:p>
            <a:pPr marL="514350" indent="-514350">
              <a:buAutoNum type="arabicPeriod"/>
            </a:pPr>
            <a:r>
              <a:rPr lang="en-ZA" dirty="0" smtClean="0"/>
              <a:t>DL Brochures – Various Topics On Pregnancy</a:t>
            </a:r>
          </a:p>
          <a:p>
            <a:pPr marL="514350" indent="-514350">
              <a:buAutoNum type="arabicPeriod"/>
            </a:pPr>
            <a:r>
              <a:rPr lang="en-ZA" dirty="0" smtClean="0"/>
              <a:t>Mini Pregnancy Atlas</a:t>
            </a:r>
          </a:p>
          <a:p>
            <a:pPr marL="514350" indent="-514350">
              <a:buAutoNum type="arabicPeriod"/>
            </a:pPr>
            <a:r>
              <a:rPr lang="en-ZA" dirty="0" smtClean="0"/>
              <a:t>A6 Pregnancy Quick Reference Guides</a:t>
            </a:r>
          </a:p>
          <a:p>
            <a:pPr marL="514350" indent="-514350">
              <a:buAutoNum type="arabicPeriod"/>
            </a:pPr>
            <a:r>
              <a:rPr lang="en-ZA" dirty="0" smtClean="0"/>
              <a:t>A5 - 56 page Booklet - 9 Things To Know in Nine Months </a:t>
            </a:r>
          </a:p>
          <a:p>
            <a:pPr marL="514350" indent="-514350">
              <a:buAutoNum type="arabicPeriod"/>
            </a:pPr>
            <a:r>
              <a:rPr lang="en-ZA" dirty="0" smtClean="0"/>
              <a:t>Wall Charts – Various on Pregnancy</a:t>
            </a:r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3449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83</Words>
  <Application>Microsoft Office PowerPoint</Application>
  <PresentationFormat>On-screen Show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PREGNANCY </vt:lpstr>
      <vt:lpstr>CONTRACEPTIVE MODEL</vt:lpstr>
      <vt:lpstr>GESTATION MODEL</vt:lpstr>
      <vt:lpstr>PREGNANCY MODEL</vt:lpstr>
      <vt:lpstr>MATERNITY TRAINING MODEL</vt:lpstr>
      <vt:lpstr>GESTATION MODEL</vt:lpstr>
      <vt:lpstr>PREGNANCY WHEELS &amp; CALENDARS</vt:lpstr>
      <vt:lpstr>DIET PLANNERS </vt:lpstr>
      <vt:lpstr>PREGNANCY CUSHIONS &amp; BELTS</vt:lpstr>
      <vt:lpstr>WALL CHARTS</vt:lpstr>
      <vt:lpstr>CHILDBIRTH SKILLS TRAINING MODEL</vt:lpstr>
      <vt:lpstr>ULTRASOUND MACHINES</vt:lpstr>
      <vt:lpstr>BOOKLETS – BROCHURES – ATLAS – WALL CHARTS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Vanesse</dc:creator>
  <cp:lastModifiedBy>Vanesse</cp:lastModifiedBy>
  <cp:revision>6</cp:revision>
  <dcterms:created xsi:type="dcterms:W3CDTF">2013-02-14T12:12:33Z</dcterms:created>
  <dcterms:modified xsi:type="dcterms:W3CDTF">2013-02-14T13:21:31Z</dcterms:modified>
</cp:coreProperties>
</file>